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notesMasterIdLst>
    <p:notesMasterId r:id="rId3"/>
  </p:notesMasterIdLst>
  <p:sldIdLst>
    <p:sldId id="287" r:id="rId2"/>
  </p:sldIdLst>
  <p:sldSz cx="32399288" cy="43200638"/>
  <p:notesSz cx="6858000" cy="9144000"/>
  <p:custDataLst>
    <p:tags r:id="rId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10205" userDrawn="1">
          <p15:clr>
            <a:srgbClr val="A4A3A4"/>
          </p15:clr>
        </p15:guide>
        <p15:guide id="5" orient="horz" pos="1365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431063E-C3F1-ED9C-9B57-43830ADBFA22}" name="亚鹏 荣" initials="亚荣" userId="01c2f8792e23037c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3272"/>
    <a:srgbClr val="000000"/>
    <a:srgbClr val="0953BF"/>
    <a:srgbClr val="94BDFA"/>
    <a:srgbClr val="203864"/>
    <a:srgbClr val="8D98BA"/>
    <a:srgbClr val="305798"/>
    <a:srgbClr val="CFD1C4"/>
    <a:srgbClr val="E6DEDC"/>
    <a:srgbClr val="F4EB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81" autoAdjust="0"/>
    <p:restoredTop sz="86415" autoAdjust="0"/>
  </p:normalViewPr>
  <p:slideViewPr>
    <p:cSldViewPr showGuides="1">
      <p:cViewPr>
        <p:scale>
          <a:sx n="10" d="100"/>
          <a:sy n="10" d="100"/>
        </p:scale>
        <p:origin x="1140" y="18"/>
      </p:cViewPr>
      <p:guideLst>
        <p:guide pos="10205"/>
        <p:guide orient="horz" pos="13652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2" d="100"/>
          <a:sy n="62" d="100"/>
        </p:scale>
        <p:origin x="2314" y="41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Relationship Id="rId9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BB48A-69F9-425E-8A45-A9B3D8A76312}" type="datetimeFigureOut">
              <a:rPr lang="zh-CN" altLang="en-US" smtClean="0"/>
              <a:t>2025/10/13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B3AF43-907A-4F5F-B8D3-CDB26B4CCCE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271713" y="1143000"/>
            <a:ext cx="2314575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sz="1200" dirty="0">
              <a:latin typeface="仿宋" panose="02010609060101010101" charset="-122"/>
              <a:ea typeface="仿宋" panose="02010609060101010101" charset="-122"/>
              <a:sym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B3AF43-907A-4F5F-B8D3-CDB26B4CCCE6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77905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A6FE2F6-B897-9A3C-E53A-CFCC1FD245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49713" y="7070725"/>
            <a:ext cx="24299862" cy="15039975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72E9309C-2092-9F60-11A9-5786199C84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49713" y="22690138"/>
            <a:ext cx="24299862" cy="104298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04FD6BE-8260-9731-F343-12BAFD3349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227263" y="40039925"/>
            <a:ext cx="7289800" cy="2300288"/>
          </a:xfrm>
          <a:prstGeom prst="rect">
            <a:avLst/>
          </a:prstGeom>
        </p:spPr>
        <p:txBody>
          <a:bodyPr/>
          <a:lstStyle/>
          <a:p>
            <a:fld id="{5E919E12-F027-4E5B-8D53-8EE80648967F}" type="datetimeFigureOut">
              <a:rPr lang="zh-CN" altLang="en-US" smtClean="0"/>
              <a:t>2025/10/13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06B65DF-9DFA-9DB6-CA76-7D15DBA38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731500" y="40039925"/>
            <a:ext cx="10936288" cy="2300288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E89FDEC-77FF-DCB4-3959-9229C79B6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2824380" y="40034367"/>
            <a:ext cx="7289800" cy="2300288"/>
          </a:xfrm>
          <a:prstGeom prst="rect">
            <a:avLst/>
          </a:prstGeom>
        </p:spPr>
        <p:txBody>
          <a:bodyPr/>
          <a:lstStyle/>
          <a:p>
            <a:fld id="{4562518B-F9A7-4217-9337-751A236A647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43871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0706E83-F9B9-37DF-98CC-E2AD810474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7263" y="11499850"/>
            <a:ext cx="27944762" cy="274113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5395A90-559B-FFD9-7421-CB773A064F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227263" y="40039925"/>
            <a:ext cx="7289800" cy="2300288"/>
          </a:xfrm>
          <a:prstGeom prst="rect">
            <a:avLst/>
          </a:prstGeom>
        </p:spPr>
        <p:txBody>
          <a:bodyPr/>
          <a:lstStyle/>
          <a:p>
            <a:fld id="{5E919E12-F027-4E5B-8D53-8EE80648967F}" type="datetimeFigureOut">
              <a:rPr lang="zh-CN" altLang="en-US" smtClean="0"/>
              <a:t>2025/10/13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8D54489-3BBA-68FE-1EAC-E92300D04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731500" y="40039925"/>
            <a:ext cx="10936288" cy="2300288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60FCE1D-FE14-3B85-5B00-5D0BEAEF2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2824380" y="40034367"/>
            <a:ext cx="7289800" cy="2300288"/>
          </a:xfrm>
          <a:prstGeom prst="rect">
            <a:avLst/>
          </a:prstGeom>
        </p:spPr>
        <p:txBody>
          <a:bodyPr/>
          <a:lstStyle/>
          <a:p>
            <a:fld id="{4562518B-F9A7-4217-9337-751A236A647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24707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831BDF4-CD85-D9BD-D96C-385DD8B50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263" y="2300288"/>
            <a:ext cx="27944762" cy="8350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CE5BD6B-C6E9-EA3B-5110-8F21F2B730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27263" y="11499850"/>
            <a:ext cx="13895387" cy="274113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91D56857-A25F-1396-549F-2795F39CC3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275050" y="11499850"/>
            <a:ext cx="13896975" cy="274113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0DA72D0-015C-F1BA-17E3-50C5ACAF76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227263" y="40039925"/>
            <a:ext cx="7289800" cy="2300288"/>
          </a:xfrm>
          <a:prstGeom prst="rect">
            <a:avLst/>
          </a:prstGeom>
        </p:spPr>
        <p:txBody>
          <a:bodyPr/>
          <a:lstStyle/>
          <a:p>
            <a:fld id="{5E919E12-F027-4E5B-8D53-8EE80648967F}" type="datetimeFigureOut">
              <a:rPr lang="zh-CN" altLang="en-US" smtClean="0"/>
              <a:t>2025/10/13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36B0B3B-37EE-1514-0700-333019472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731500" y="40039925"/>
            <a:ext cx="10936288" cy="2300288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416541A-34B7-0338-ADB8-3AE8A4F53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2824380" y="40034367"/>
            <a:ext cx="7289800" cy="2300288"/>
          </a:xfrm>
          <a:prstGeom prst="rect">
            <a:avLst/>
          </a:prstGeom>
        </p:spPr>
        <p:txBody>
          <a:bodyPr/>
          <a:lstStyle/>
          <a:p>
            <a:fld id="{4562518B-F9A7-4217-9337-751A236A647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3752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9BE9170-9492-8CE9-4C21-CDC498224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2025" y="2300288"/>
            <a:ext cx="27944763" cy="8350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4CAD0CC-594D-2CCF-DC9F-C4BD8EEF35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32025" y="10590213"/>
            <a:ext cx="13706475" cy="51895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68AAE2E-B211-F324-D0CD-4455F623E9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32025" y="15779750"/>
            <a:ext cx="13706475" cy="232108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A05C2620-5FA8-FCDE-7B1E-1D2F329792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6402050" y="10590213"/>
            <a:ext cx="13774738" cy="51895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389B2664-33A2-6001-69FA-DB051BBC53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6402050" y="15779750"/>
            <a:ext cx="13774738" cy="232108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841BDB79-E720-602E-4BFE-C9BCDB6DD5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227263" y="40039925"/>
            <a:ext cx="7289800" cy="2300288"/>
          </a:xfrm>
          <a:prstGeom prst="rect">
            <a:avLst/>
          </a:prstGeom>
        </p:spPr>
        <p:txBody>
          <a:bodyPr/>
          <a:lstStyle/>
          <a:p>
            <a:fld id="{5E919E12-F027-4E5B-8D53-8EE80648967F}" type="datetimeFigureOut">
              <a:rPr lang="zh-CN" altLang="en-US" smtClean="0"/>
              <a:t>2025/10/13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201BF0A2-70C3-263B-2038-CA8E93667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731500" y="40039925"/>
            <a:ext cx="10936288" cy="2300288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328676A9-F6DE-5B98-A1AE-0CE70D411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2824380" y="40034367"/>
            <a:ext cx="7289800" cy="2300288"/>
          </a:xfrm>
          <a:prstGeom prst="rect">
            <a:avLst/>
          </a:prstGeom>
        </p:spPr>
        <p:txBody>
          <a:bodyPr/>
          <a:lstStyle/>
          <a:p>
            <a:fld id="{4562518B-F9A7-4217-9337-751A236A647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048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14B62C5-AB9C-43AC-7BFD-E6CD67CF3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263" y="2300288"/>
            <a:ext cx="27944762" cy="8350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4DB7F950-3528-BB10-A0CD-28327466256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227263" y="40039925"/>
            <a:ext cx="7289800" cy="2300288"/>
          </a:xfrm>
          <a:prstGeom prst="rect">
            <a:avLst/>
          </a:prstGeom>
        </p:spPr>
        <p:txBody>
          <a:bodyPr/>
          <a:lstStyle/>
          <a:p>
            <a:fld id="{5E919E12-F027-4E5B-8D53-8EE80648967F}" type="datetimeFigureOut">
              <a:rPr lang="zh-CN" altLang="en-US" smtClean="0"/>
              <a:t>2025/10/13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524B14B4-EC0F-F406-85C6-CFA7FAA8A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731500" y="40039925"/>
            <a:ext cx="10936288" cy="2300288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26931B64-AA09-09C2-3328-744590154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2824380" y="40034367"/>
            <a:ext cx="7289800" cy="2300288"/>
          </a:xfrm>
          <a:prstGeom prst="rect">
            <a:avLst/>
          </a:prstGeom>
        </p:spPr>
        <p:txBody>
          <a:bodyPr/>
          <a:lstStyle/>
          <a:p>
            <a:fld id="{4562518B-F9A7-4217-9337-751A236A647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322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72C2967C-3089-33CD-73EB-FFF61C4970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227263" y="40039925"/>
            <a:ext cx="7289800" cy="2300288"/>
          </a:xfrm>
          <a:prstGeom prst="rect">
            <a:avLst/>
          </a:prstGeom>
        </p:spPr>
        <p:txBody>
          <a:bodyPr/>
          <a:lstStyle/>
          <a:p>
            <a:fld id="{5E919E12-F027-4E5B-8D53-8EE80648967F}" type="datetimeFigureOut">
              <a:rPr lang="zh-CN" altLang="en-US" smtClean="0"/>
              <a:t>2025/10/13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FDA23B8D-BD7D-983B-8762-7C2827AAF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731500" y="40039925"/>
            <a:ext cx="10936288" cy="2300288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37E73B1A-8355-3C13-1285-47A7F125E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2824380" y="40034367"/>
            <a:ext cx="7289800" cy="2300288"/>
          </a:xfrm>
          <a:prstGeom prst="rect">
            <a:avLst/>
          </a:prstGeom>
        </p:spPr>
        <p:txBody>
          <a:bodyPr/>
          <a:lstStyle/>
          <a:p>
            <a:fld id="{4562518B-F9A7-4217-9337-751A236A647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33851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D9A92FC-1A20-F8D1-4DEA-571058944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2025" y="2879725"/>
            <a:ext cx="10448925" cy="10080625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D217F03-C19B-ACF3-E629-16299498A6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73150" y="6219825"/>
            <a:ext cx="16403638" cy="3070066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B2A51CB-6EF8-11B8-1B37-7F85648924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32025" y="12960350"/>
            <a:ext cx="10448925" cy="24010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69577C9-03BC-73AE-C416-AB25C5AE15C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227263" y="40039925"/>
            <a:ext cx="7289800" cy="2300288"/>
          </a:xfrm>
          <a:prstGeom prst="rect">
            <a:avLst/>
          </a:prstGeom>
        </p:spPr>
        <p:txBody>
          <a:bodyPr/>
          <a:lstStyle/>
          <a:p>
            <a:fld id="{5E919E12-F027-4E5B-8D53-8EE80648967F}" type="datetimeFigureOut">
              <a:rPr lang="zh-CN" altLang="en-US" smtClean="0"/>
              <a:t>2025/10/13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81B8150-47B0-826F-F7F7-389E9B3C2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731500" y="40039925"/>
            <a:ext cx="10936288" cy="2300288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D08B468-2856-427F-0492-504118A48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2824380" y="40034367"/>
            <a:ext cx="7289800" cy="2300288"/>
          </a:xfrm>
          <a:prstGeom prst="rect">
            <a:avLst/>
          </a:prstGeom>
        </p:spPr>
        <p:txBody>
          <a:bodyPr/>
          <a:lstStyle/>
          <a:p>
            <a:fld id="{4562518B-F9A7-4217-9337-751A236A647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00065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B996FA3-1844-9ADB-A627-A92FD65B2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2025" y="2879725"/>
            <a:ext cx="10448925" cy="10080625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595C2C0D-9FD2-FEF2-F151-383156E6C9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3773150" y="6219825"/>
            <a:ext cx="16403638" cy="307006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3E621FD-0E02-631A-FD80-178BD0CCE6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32025" y="12960350"/>
            <a:ext cx="10448925" cy="24010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0452EA3-A149-4A8E-CF0B-C62E0B96BE3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227263" y="40039925"/>
            <a:ext cx="7289800" cy="2300288"/>
          </a:xfrm>
          <a:prstGeom prst="rect">
            <a:avLst/>
          </a:prstGeom>
        </p:spPr>
        <p:txBody>
          <a:bodyPr/>
          <a:lstStyle/>
          <a:p>
            <a:fld id="{5E919E12-F027-4E5B-8D53-8EE80648967F}" type="datetimeFigureOut">
              <a:rPr lang="zh-CN" altLang="en-US" smtClean="0"/>
              <a:t>2025/10/13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4B90CD0-331A-4E11-67EC-6FACE255F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731500" y="40039925"/>
            <a:ext cx="10936288" cy="2300288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2A0E17C-8B35-AFE9-89D2-F12D166A5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2824380" y="40034367"/>
            <a:ext cx="7289800" cy="2300288"/>
          </a:xfrm>
          <a:prstGeom prst="rect">
            <a:avLst/>
          </a:prstGeom>
        </p:spPr>
        <p:txBody>
          <a:bodyPr/>
          <a:lstStyle/>
          <a:p>
            <a:fld id="{4562518B-F9A7-4217-9337-751A236A647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40221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E8C52E1-CD75-00C0-2C14-FF20B6C08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263" y="2300288"/>
            <a:ext cx="27944762" cy="8350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44ED609-683F-248B-CF01-59E7697A48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227263" y="11499850"/>
            <a:ext cx="27944762" cy="274113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0B39E43-102F-4A1A-B75E-549FC5FD62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227263" y="40039925"/>
            <a:ext cx="7289800" cy="2300288"/>
          </a:xfrm>
          <a:prstGeom prst="rect">
            <a:avLst/>
          </a:prstGeom>
        </p:spPr>
        <p:txBody>
          <a:bodyPr/>
          <a:lstStyle/>
          <a:p>
            <a:fld id="{5E919E12-F027-4E5B-8D53-8EE80648967F}" type="datetimeFigureOut">
              <a:rPr lang="zh-CN" altLang="en-US" smtClean="0"/>
              <a:t>2025/10/13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22A7062-02DC-67DC-0FD8-9787F9C1F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731500" y="40039925"/>
            <a:ext cx="10936288" cy="2300288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8A18956-79EF-7EC6-C981-71FBDC780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2824380" y="40034367"/>
            <a:ext cx="7289800" cy="2300288"/>
          </a:xfrm>
          <a:prstGeom prst="rect">
            <a:avLst/>
          </a:prstGeom>
        </p:spPr>
        <p:txBody>
          <a:bodyPr/>
          <a:lstStyle/>
          <a:p>
            <a:fld id="{4562518B-F9A7-4217-9337-751A236A647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7887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8">
            <a:extLst>
              <a:ext uri="{FF2B5EF4-FFF2-40B4-BE49-F238E27FC236}">
                <a16:creationId xmlns:a16="http://schemas.microsoft.com/office/drawing/2014/main" id="{F7F32F7C-650D-1753-787A-8F1582D5492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5625552" y="4345915"/>
            <a:ext cx="1150414" cy="116523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433119" tIns="216559" rIns="433119" bIns="216559" numCol="1" anchor="ctr" anchorCtr="0" compatLnSpc="1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4730"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endParaRPr lang="en-US" altLang="zh-CN" sz="8520"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2F65A597-CCAA-FA1B-9AB3-C6F74D2F24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5694476" y="-1229000"/>
            <a:ext cx="1012556" cy="116523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433119" tIns="216559" rIns="433119" bIns="216559" numCol="1" anchor="ctr" anchorCtr="0" compatLnSpc="1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4730"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lang="en-US" altLang="zh-CN" sz="8520"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12" name="图片 11" descr="大赛与施耐德电气组合-03">
            <a:extLst>
              <a:ext uri="{FF2B5EF4-FFF2-40B4-BE49-F238E27FC236}">
                <a16:creationId xmlns:a16="http://schemas.microsoft.com/office/drawing/2014/main" id="{444929BF-35AC-A45A-0092-16BBE01B4DD1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556430" y="-65087"/>
            <a:ext cx="8187750" cy="2656127"/>
          </a:xfrm>
          <a:prstGeom prst="rect">
            <a:avLst/>
          </a:prstGeom>
        </p:spPr>
      </p:pic>
      <p:sp>
        <p:nvSpPr>
          <p:cNvPr id="16" name="Rectangle 2">
            <a:extLst>
              <a:ext uri="{FF2B5EF4-FFF2-40B4-BE49-F238E27FC236}">
                <a16:creationId xmlns:a16="http://schemas.microsoft.com/office/drawing/2014/main" id="{CC796BF8-CCCF-8568-5EF7-9DEEC60B95C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3239928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30092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3606" userDrawn="1">
          <p15:clr>
            <a:srgbClr val="F26B43"/>
          </p15:clr>
        </p15:guide>
        <p15:guide id="2" pos="1020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矩形: 圆角 17">
            <a:extLst>
              <a:ext uri="{FF2B5EF4-FFF2-40B4-BE49-F238E27FC236}">
                <a16:creationId xmlns:a16="http://schemas.microsoft.com/office/drawing/2014/main" id="{B6899BEF-74F4-10D5-D7E6-262167D99F6D}"/>
              </a:ext>
            </a:extLst>
          </p:cNvPr>
          <p:cNvSpPr/>
          <p:nvPr/>
        </p:nvSpPr>
        <p:spPr>
          <a:xfrm>
            <a:off x="1006769" y="12016926"/>
            <a:ext cx="30384162" cy="8232492"/>
          </a:xfrm>
          <a:prstGeom prst="roundRect">
            <a:avLst>
              <a:gd name="adj" fmla="val 5309"/>
            </a:avLst>
          </a:prstGeom>
          <a:noFill/>
          <a:ln w="38100">
            <a:solidFill>
              <a:srgbClr val="063272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7" name="文本框 46">
            <a:extLst>
              <a:ext uri="{FF2B5EF4-FFF2-40B4-BE49-F238E27FC236}">
                <a16:creationId xmlns:a16="http://schemas.microsoft.com/office/drawing/2014/main" id="{82876B17-6D44-4021-8C5D-CC01D58C5370}"/>
              </a:ext>
            </a:extLst>
          </p:cNvPr>
          <p:cNvSpPr txBox="1"/>
          <p:nvPr/>
        </p:nvSpPr>
        <p:spPr>
          <a:xfrm>
            <a:off x="5902500" y="6654038"/>
            <a:ext cx="20594288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11500" b="1" dirty="0">
                <a:solidFill>
                  <a:srgbClr val="063272"/>
                </a:solidFill>
                <a:latin typeface="微软雅黑" panose="020B0503020204020204" charset="-122"/>
                <a:ea typeface="微软雅黑" panose="020B0503020204020204" charset="-122"/>
              </a:rPr>
              <a:t>论文题目</a:t>
            </a:r>
          </a:p>
        </p:txBody>
      </p:sp>
      <p:sp>
        <p:nvSpPr>
          <p:cNvPr id="935" name="文本框 934">
            <a:extLst>
              <a:ext uri="{FF2B5EF4-FFF2-40B4-BE49-F238E27FC236}">
                <a16:creationId xmlns:a16="http://schemas.microsoft.com/office/drawing/2014/main" id="{FF29C180-5DD5-E675-4C35-FBE2CCC4BCE4}"/>
              </a:ext>
            </a:extLst>
          </p:cNvPr>
          <p:cNvSpPr txBox="1"/>
          <p:nvPr/>
        </p:nvSpPr>
        <p:spPr>
          <a:xfrm>
            <a:off x="8909394" y="9330172"/>
            <a:ext cx="14578911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6600" b="1" dirty="0">
                <a:solidFill>
                  <a:srgbClr val="063272"/>
                </a:solidFill>
                <a:latin typeface="微软雅黑" panose="020B0503020204020204" charset="-122"/>
                <a:ea typeface="微软雅黑" panose="020B0503020204020204" charset="-122"/>
              </a:rPr>
              <a:t>作者：张三，李四</a:t>
            </a: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105"/>
            <a:ext cx="32580568" cy="6145607"/>
          </a:xfrm>
          <a:prstGeom prst="rect">
            <a:avLst/>
          </a:prstGeom>
        </p:spPr>
      </p:pic>
      <p:sp>
        <p:nvSpPr>
          <p:cNvPr id="121" name="矩形: 圆角 17">
            <a:extLst>
              <a:ext uri="{FF2B5EF4-FFF2-40B4-BE49-F238E27FC236}">
                <a16:creationId xmlns:a16="http://schemas.microsoft.com/office/drawing/2014/main" id="{B6899BEF-74F4-10D5-D7E6-262167D99F6D}"/>
              </a:ext>
            </a:extLst>
          </p:cNvPr>
          <p:cNvSpPr/>
          <p:nvPr/>
        </p:nvSpPr>
        <p:spPr>
          <a:xfrm>
            <a:off x="947791" y="22674025"/>
            <a:ext cx="30384162" cy="8232492"/>
          </a:xfrm>
          <a:prstGeom prst="roundRect">
            <a:avLst>
              <a:gd name="adj" fmla="val 5309"/>
            </a:avLst>
          </a:prstGeom>
          <a:noFill/>
          <a:ln w="38100">
            <a:solidFill>
              <a:srgbClr val="063272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9" name="矩形: 圆角 17">
            <a:extLst>
              <a:ext uri="{FF2B5EF4-FFF2-40B4-BE49-F238E27FC236}">
                <a16:creationId xmlns:a16="http://schemas.microsoft.com/office/drawing/2014/main" id="{B6899BEF-74F4-10D5-D7E6-262167D99F6D}"/>
              </a:ext>
            </a:extLst>
          </p:cNvPr>
          <p:cNvSpPr/>
          <p:nvPr/>
        </p:nvSpPr>
        <p:spPr>
          <a:xfrm>
            <a:off x="1006769" y="33331124"/>
            <a:ext cx="30384162" cy="8232492"/>
          </a:xfrm>
          <a:prstGeom prst="roundRect">
            <a:avLst>
              <a:gd name="adj" fmla="val 5309"/>
            </a:avLst>
          </a:prstGeom>
          <a:noFill/>
          <a:ln w="38100">
            <a:solidFill>
              <a:srgbClr val="063272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34" name="图片 133" descr="4f0f3131cbe258d43c798f3a979717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792932" y="1629229"/>
            <a:ext cx="4092612" cy="2764934"/>
          </a:xfrm>
          <a:prstGeom prst="rect">
            <a:avLst/>
          </a:prstGeom>
        </p:spPr>
      </p:pic>
      <p:pic>
        <p:nvPicPr>
          <p:cNvPr id="135" name="图片 134" descr="859281f9aef31af7faa790c5b2092d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0846" y="986669"/>
            <a:ext cx="3485829" cy="4050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66169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jRlZTA3YjFjZTY3Nzk2OGQyOTFlNTUzMjQxYWZmMmIifQ=="/>
</p:tagLst>
</file>

<file path=ppt/theme/theme1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2392</TotalTime>
  <Words>10</Words>
  <Application>Microsoft Office PowerPoint</Application>
  <PresentationFormat>自定义</PresentationFormat>
  <Paragraphs>3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等线</vt:lpstr>
      <vt:lpstr>仿宋</vt:lpstr>
      <vt:lpstr>微软雅黑</vt:lpstr>
      <vt:lpstr>Arial</vt:lpstr>
      <vt:lpstr>Calibri</vt:lpstr>
      <vt:lpstr>自定义设计方案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sunyu</dc:creator>
  <cp:lastModifiedBy>JiHaoran</cp:lastModifiedBy>
  <cp:revision>163</cp:revision>
  <dcterms:created xsi:type="dcterms:W3CDTF">2020-07-22T01:43:00Z</dcterms:created>
  <dcterms:modified xsi:type="dcterms:W3CDTF">2025-10-13T12:54:59Z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205136A4C6A2493F98A98E48776F8089</vt:lpwstr>
  </property>
  <property fmtid="{D5CDD505-2E9C-101B-9397-08002B2CF9AE}" pid="3" name="KSOProductBuildVer">
    <vt:lpwstr>2052-12.1.0.17147</vt:lpwstr>
  </property>
</Properties>
</file>